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6C2D779-02DE-4071-B28C-28B7DA2B3547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F8350B0-008B-490F-B698-EF46DA59AC8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C4E948-2FAF-496E-A9AF-6AAD419797B5}" type="datetimeFigureOut">
              <a:rPr lang="en-US" smtClean="0"/>
              <a:pPr/>
              <a:t>9/11/2019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21FB32-F768-45F4-A419-0BADAE186B6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Eksposisi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KD. 3.2.  </a:t>
            </a:r>
            <a:r>
              <a:rPr lang="en-US" dirty="0" err="1"/>
              <a:t>M</a:t>
            </a:r>
            <a:r>
              <a:rPr lang="en-US" dirty="0" err="1" smtClean="0"/>
              <a:t>engembangkan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E</a:t>
            </a:r>
            <a:r>
              <a:rPr lang="en-US" dirty="0" err="1" smtClean="0"/>
              <a:t>ksposisi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Eksposisi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adalah</a:t>
            </a:r>
            <a:r>
              <a:rPr lang="en-US" i="1" dirty="0" smtClean="0"/>
              <a:t> </a:t>
            </a:r>
            <a:r>
              <a:rPr lang="en-US" i="1" dirty="0" err="1" smtClean="0"/>
              <a:t>sebuah</a:t>
            </a:r>
            <a:r>
              <a:rPr lang="en-US" i="1" dirty="0" smtClean="0"/>
              <a:t> </a:t>
            </a:r>
            <a:r>
              <a:rPr lang="en-US" i="1" dirty="0" err="1" smtClean="0"/>
              <a:t>teks</a:t>
            </a:r>
            <a:r>
              <a:rPr lang="en-US" i="1" dirty="0" smtClean="0"/>
              <a:t> yang </a:t>
            </a:r>
            <a:r>
              <a:rPr lang="en-US" i="1" dirty="0" err="1" smtClean="0"/>
              <a:t>berisi</a:t>
            </a:r>
            <a:r>
              <a:rPr lang="en-US" i="1" dirty="0" smtClean="0"/>
              <a:t> </a:t>
            </a:r>
            <a:r>
              <a:rPr lang="en-US" i="1" dirty="0" err="1" smtClean="0"/>
              <a:t>informasi</a:t>
            </a:r>
            <a:r>
              <a:rPr lang="en-US" i="1" dirty="0" smtClean="0"/>
              <a:t> </a:t>
            </a:r>
            <a:r>
              <a:rPr lang="en-US" i="1" dirty="0" err="1" smtClean="0"/>
              <a:t>dan</a:t>
            </a:r>
            <a:r>
              <a:rPr lang="en-US" i="1" dirty="0" smtClean="0"/>
              <a:t> </a:t>
            </a:r>
            <a:r>
              <a:rPr lang="en-US" i="1" dirty="0" err="1" smtClean="0"/>
              <a:t>pengetahuan</a:t>
            </a:r>
            <a:r>
              <a:rPr lang="en-US" i="1" dirty="0" smtClean="0"/>
              <a:t> yang </a:t>
            </a:r>
            <a:r>
              <a:rPr lang="en-US" i="1" dirty="0" err="1" smtClean="0"/>
              <a:t>dimuat</a:t>
            </a:r>
            <a:r>
              <a:rPr lang="en-US" i="1" dirty="0" smtClean="0"/>
              <a:t> </a:t>
            </a:r>
            <a:r>
              <a:rPr lang="en-US" i="1" dirty="0" err="1" smtClean="0"/>
              <a:t>secara</a:t>
            </a:r>
            <a:r>
              <a:rPr lang="en-US" i="1" dirty="0" smtClean="0"/>
              <a:t> </a:t>
            </a:r>
            <a:r>
              <a:rPr lang="en-US" i="1" dirty="0" err="1" smtClean="0"/>
              <a:t>singkat</a:t>
            </a:r>
            <a:r>
              <a:rPr lang="en-US" i="1" dirty="0" smtClean="0"/>
              <a:t> </a:t>
            </a:r>
            <a:r>
              <a:rPr lang="en-US" i="1" dirty="0" err="1" smtClean="0"/>
              <a:t>dan</a:t>
            </a:r>
            <a:r>
              <a:rPr lang="en-US" i="1" dirty="0" smtClean="0"/>
              <a:t> </a:t>
            </a:r>
            <a:r>
              <a:rPr lang="en-US" i="1" dirty="0" err="1" smtClean="0"/>
              <a:t>padat</a:t>
            </a:r>
            <a:r>
              <a:rPr lang="en-US" i="1" dirty="0" smtClean="0"/>
              <a:t>.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kalimat-kalimat</a:t>
            </a:r>
            <a:r>
              <a:rPr lang="en-US" dirty="0" smtClean="0"/>
              <a:t> yang </a:t>
            </a:r>
            <a:r>
              <a:rPr lang="en-US" dirty="0" err="1" smtClean="0"/>
              <a:t>sifatnya</a:t>
            </a:r>
            <a:r>
              <a:rPr lang="en-US" dirty="0" smtClean="0"/>
              <a:t> </a:t>
            </a:r>
            <a:r>
              <a:rPr lang="en-US" dirty="0" err="1" smtClean="0"/>
              <a:t>mengajak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pembacanya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 smtClean="0"/>
              <a:t>Tujuan</a:t>
            </a:r>
            <a:r>
              <a:rPr lang="en-US" b="1" i="1" dirty="0" smtClean="0"/>
              <a:t> </a:t>
            </a:r>
            <a:r>
              <a:rPr lang="en-US" b="1" i="1" dirty="0" err="1" smtClean="0"/>
              <a:t>teks</a:t>
            </a:r>
            <a:r>
              <a:rPr lang="en-US" b="1" i="1" dirty="0" smtClean="0"/>
              <a:t> </a:t>
            </a:r>
            <a:r>
              <a:rPr lang="en-US" b="1" i="1" dirty="0" err="1" smtClean="0"/>
              <a:t>eksposisi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Untuk</a:t>
            </a:r>
            <a:r>
              <a:rPr lang="en-US" i="1" dirty="0" smtClean="0"/>
              <a:t> </a:t>
            </a:r>
            <a:r>
              <a:rPr lang="en-US" i="1" dirty="0" err="1" smtClean="0"/>
              <a:t>menjelaskan</a:t>
            </a:r>
            <a:r>
              <a:rPr lang="en-US" i="1" dirty="0" smtClean="0"/>
              <a:t> </a:t>
            </a:r>
            <a:r>
              <a:rPr lang="en-US" i="1" dirty="0" err="1" smtClean="0"/>
              <a:t>informasi</a:t>
            </a:r>
            <a:r>
              <a:rPr lang="en-US" i="1" dirty="0" smtClean="0"/>
              <a:t> </a:t>
            </a:r>
            <a:r>
              <a:rPr lang="en-US" i="1" dirty="0" err="1" smtClean="0"/>
              <a:t>tertentu</a:t>
            </a:r>
            <a:r>
              <a:rPr lang="en-US" i="1" dirty="0" smtClean="0"/>
              <a:t> agar </a:t>
            </a:r>
            <a:r>
              <a:rPr lang="en-US" i="1" dirty="0" err="1" smtClean="0"/>
              <a:t>bisa</a:t>
            </a:r>
            <a:r>
              <a:rPr lang="en-US" i="1" dirty="0" smtClean="0"/>
              <a:t> </a:t>
            </a:r>
            <a:r>
              <a:rPr lang="en-US" i="1" dirty="0" err="1" smtClean="0"/>
              <a:t>menambah</a:t>
            </a:r>
            <a:r>
              <a:rPr lang="en-US" i="1" dirty="0" smtClean="0"/>
              <a:t> </a:t>
            </a:r>
            <a:r>
              <a:rPr lang="en-US" i="1" dirty="0" err="1" smtClean="0"/>
              <a:t>ilmu</a:t>
            </a:r>
            <a:r>
              <a:rPr lang="en-US" i="1" dirty="0" smtClean="0"/>
              <a:t> </a:t>
            </a:r>
            <a:r>
              <a:rPr lang="en-US" i="1" dirty="0" err="1" smtClean="0"/>
              <a:t>pengetahuan</a:t>
            </a:r>
            <a:r>
              <a:rPr lang="en-US" i="1" dirty="0" smtClean="0"/>
              <a:t> </a:t>
            </a:r>
            <a:r>
              <a:rPr lang="en-US" i="1" dirty="0" err="1" smtClean="0"/>
              <a:t>pembaca</a:t>
            </a:r>
            <a:r>
              <a:rPr lang="en-US" i="1" dirty="0" smtClean="0"/>
              <a:t>, </a:t>
            </a:r>
            <a:r>
              <a:rPr lang="en-US" i="1" dirty="0" err="1" smtClean="0"/>
              <a:t>sehingga</a:t>
            </a:r>
            <a:r>
              <a:rPr lang="en-US" i="1" dirty="0" smtClean="0"/>
              <a:t> </a:t>
            </a:r>
            <a:r>
              <a:rPr lang="en-US" i="1" dirty="0" err="1" smtClean="0"/>
              <a:t>dengan</a:t>
            </a:r>
            <a:r>
              <a:rPr lang="en-US" i="1" dirty="0" smtClean="0"/>
              <a:t> </a:t>
            </a:r>
            <a:r>
              <a:rPr lang="en-US" i="1" dirty="0" err="1" smtClean="0"/>
              <a:t>membaca</a:t>
            </a:r>
            <a:r>
              <a:rPr lang="en-US" i="1" dirty="0" smtClean="0"/>
              <a:t> </a:t>
            </a:r>
            <a:r>
              <a:rPr lang="en-US" i="1" dirty="0" err="1" smtClean="0"/>
              <a:t>teks</a:t>
            </a:r>
            <a:r>
              <a:rPr lang="en-US" i="1" dirty="0" smtClean="0"/>
              <a:t> </a:t>
            </a:r>
            <a:r>
              <a:rPr lang="en-US" i="1" dirty="0" err="1" smtClean="0"/>
              <a:t>ini</a:t>
            </a:r>
            <a:r>
              <a:rPr lang="en-US" i="1" dirty="0" smtClean="0"/>
              <a:t> </a:t>
            </a:r>
            <a:r>
              <a:rPr lang="en-US" i="1" dirty="0" err="1" smtClean="0"/>
              <a:t>maka</a:t>
            </a:r>
            <a:r>
              <a:rPr lang="en-US" i="1" dirty="0" smtClean="0"/>
              <a:t> </a:t>
            </a:r>
            <a:r>
              <a:rPr lang="en-US" i="1" dirty="0" err="1" smtClean="0"/>
              <a:t>pembaca</a:t>
            </a:r>
            <a:r>
              <a:rPr lang="en-US" i="1" dirty="0" smtClean="0"/>
              <a:t> </a:t>
            </a:r>
            <a:r>
              <a:rPr lang="en-US" i="1" dirty="0" err="1" smtClean="0"/>
              <a:t>akan</a:t>
            </a:r>
            <a:r>
              <a:rPr lang="en-US" i="1" dirty="0" smtClean="0"/>
              <a:t> </a:t>
            </a:r>
            <a:r>
              <a:rPr lang="en-US" i="1" dirty="0" err="1" smtClean="0"/>
              <a:t>mendapatkan</a:t>
            </a:r>
            <a:r>
              <a:rPr lang="en-US" i="1" dirty="0" smtClean="0"/>
              <a:t> </a:t>
            </a:r>
            <a:r>
              <a:rPr lang="en-US" i="1" dirty="0" err="1" smtClean="0"/>
              <a:t>pengetahuan</a:t>
            </a:r>
            <a:r>
              <a:rPr lang="en-US" i="1" dirty="0" smtClean="0"/>
              <a:t> </a:t>
            </a:r>
            <a:r>
              <a:rPr lang="en-US" i="1" dirty="0" err="1" smtClean="0"/>
              <a:t>secara</a:t>
            </a:r>
            <a:r>
              <a:rPr lang="en-US" i="1" dirty="0" smtClean="0"/>
              <a:t> </a:t>
            </a:r>
            <a:r>
              <a:rPr lang="en-US" i="1" dirty="0" err="1" smtClean="0"/>
              <a:t>rinci</a:t>
            </a:r>
            <a:r>
              <a:rPr lang="en-US" i="1" dirty="0" smtClean="0"/>
              <a:t> </a:t>
            </a:r>
            <a:r>
              <a:rPr lang="en-US" i="1" dirty="0" err="1" smtClean="0"/>
              <a:t>dari</a:t>
            </a:r>
            <a:r>
              <a:rPr lang="en-US" i="1" dirty="0" smtClean="0"/>
              <a:t> </a:t>
            </a:r>
            <a:r>
              <a:rPr lang="en-US" i="1" dirty="0" err="1" smtClean="0"/>
              <a:t>suatu</a:t>
            </a:r>
            <a:r>
              <a:rPr lang="en-US" i="1" dirty="0" smtClean="0"/>
              <a:t> </a:t>
            </a:r>
            <a:r>
              <a:rPr lang="en-US" i="1" dirty="0" err="1" smtClean="0"/>
              <a:t>hal</a:t>
            </a:r>
            <a:r>
              <a:rPr lang="en-US" i="1" dirty="0" smtClean="0"/>
              <a:t> </a:t>
            </a:r>
            <a:r>
              <a:rPr lang="en-US" i="1" dirty="0" err="1" smtClean="0"/>
              <a:t>atau</a:t>
            </a:r>
            <a:r>
              <a:rPr lang="en-US" i="1" dirty="0" smtClean="0"/>
              <a:t> </a:t>
            </a:r>
            <a:r>
              <a:rPr lang="en-US" i="1" dirty="0" err="1" smtClean="0"/>
              <a:t>kejadian</a:t>
            </a:r>
            <a:r>
              <a:rPr lang="en-US" i="1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Teks</a:t>
            </a:r>
            <a:r>
              <a:rPr lang="en-US" b="1" dirty="0" smtClean="0"/>
              <a:t> </a:t>
            </a:r>
            <a:r>
              <a:rPr lang="en-US" b="1" dirty="0" err="1" smtClean="0"/>
              <a:t>Eksposisi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1.Tesis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Tesis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eksposisi</a:t>
            </a:r>
            <a:r>
              <a:rPr lang="en-US" dirty="0" smtClean="0"/>
              <a:t>. </a:t>
            </a:r>
            <a:r>
              <a:rPr lang="en-US" dirty="0" err="1" smtClean="0"/>
              <a:t>Tesis</a:t>
            </a:r>
            <a:r>
              <a:rPr lang="en-US" dirty="0" smtClean="0"/>
              <a:t> </a:t>
            </a:r>
            <a:r>
              <a:rPr lang="en-US" dirty="0" err="1" smtClean="0"/>
              <a:t>berisikan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terkait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dibahas</a:t>
            </a:r>
            <a:endParaRPr lang="en-US" dirty="0" smtClean="0"/>
          </a:p>
          <a:p>
            <a:r>
              <a:rPr lang="en-US" b="1" dirty="0" smtClean="0"/>
              <a:t>2. </a:t>
            </a:r>
            <a:r>
              <a:rPr lang="en-US" b="1" dirty="0" err="1" smtClean="0"/>
              <a:t>Argumentasi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berisikan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memperkuat</a:t>
            </a:r>
            <a:r>
              <a:rPr lang="en-US" dirty="0" smtClean="0"/>
              <a:t> </a:t>
            </a:r>
            <a:r>
              <a:rPr lang="en-US" dirty="0" err="1" smtClean="0"/>
              <a:t>pernyataan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memperkuat</a:t>
            </a:r>
            <a:r>
              <a:rPr lang="en-US" dirty="0" smtClean="0"/>
              <a:t> </a:t>
            </a:r>
            <a:r>
              <a:rPr lang="en-US" dirty="0" err="1" smtClean="0"/>
              <a:t>pernyataannya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</a:p>
          <a:p>
            <a:r>
              <a:rPr lang="en-US" b="1" dirty="0" smtClean="0"/>
              <a:t>3. </a:t>
            </a:r>
            <a:r>
              <a:rPr lang="en-US" b="1" dirty="0" err="1" smtClean="0"/>
              <a:t>Penegasan</a:t>
            </a:r>
            <a:r>
              <a:rPr lang="en-US" b="1" dirty="0" smtClean="0"/>
              <a:t> </a:t>
            </a:r>
            <a:r>
              <a:rPr lang="en-US" b="1" dirty="0" err="1" smtClean="0"/>
              <a:t>Kembali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penegasan</a:t>
            </a:r>
            <a:r>
              <a:rPr lang="en-US" dirty="0" smtClean="0"/>
              <a:t> </a:t>
            </a:r>
            <a:r>
              <a:rPr lang="en-US" dirty="0" err="1" smtClean="0"/>
              <a:t>dimaksudkan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sepenuhnya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/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pula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Eksposisi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informasi-informasi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endParaRPr lang="en-US" dirty="0" smtClean="0"/>
          </a:p>
          <a:p>
            <a:r>
              <a:rPr lang="en-US" dirty="0" smtClean="0"/>
              <a:t>Gaya </a:t>
            </a:r>
            <a:r>
              <a:rPr lang="en-US" dirty="0" err="1" smtClean="0"/>
              <a:t>informasi</a:t>
            </a:r>
            <a:r>
              <a:rPr lang="en-US" dirty="0" smtClean="0"/>
              <a:t> yang </a:t>
            </a:r>
            <a:r>
              <a:rPr lang="en-US" dirty="0" err="1" smtClean="0"/>
              <a:t>mengajak</a:t>
            </a:r>
            <a:endParaRPr lang="en-US" dirty="0" smtClean="0"/>
          </a:p>
          <a:p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, </a:t>
            </a:r>
            <a:r>
              <a:rPr lang="en-US" dirty="0" err="1" smtClean="0"/>
              <a:t>siapa</a:t>
            </a:r>
            <a:r>
              <a:rPr lang="en-US" dirty="0" smtClean="0"/>
              <a:t>, </a:t>
            </a:r>
            <a:r>
              <a:rPr lang="en-US" dirty="0" err="1" smtClean="0"/>
              <a:t>kapan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, </a:t>
            </a:r>
            <a:r>
              <a:rPr lang="en-US" dirty="0" err="1" smtClean="0"/>
              <a:t>mengapa</a:t>
            </a:r>
            <a:r>
              <a:rPr lang="en-US" dirty="0" smtClean="0"/>
              <a:t>, </a:t>
            </a:r>
            <a:r>
              <a:rPr lang="en-US" dirty="0" err="1" smtClean="0"/>
              <a:t>bagaimana</a:t>
            </a:r>
            <a:endParaRPr lang="en-US" dirty="0" smtClean="0"/>
          </a:p>
          <a:p>
            <a:r>
              <a:rPr lang="en-US" dirty="0" err="1" smtClean="0"/>
              <a:t>Berusaha</a:t>
            </a:r>
            <a:r>
              <a:rPr lang="en-US" dirty="0" smtClean="0"/>
              <a:t>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endParaRPr lang="en-US" dirty="0" smtClean="0"/>
          </a:p>
          <a:p>
            <a:r>
              <a:rPr lang="en-US" dirty="0" smtClean="0"/>
              <a:t>Gaya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informatif</a:t>
            </a:r>
            <a:endParaRPr lang="en-US" dirty="0" smtClean="0"/>
          </a:p>
          <a:p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dipakai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kontribusi</a:t>
            </a:r>
            <a:endParaRPr lang="en-US" dirty="0" smtClean="0"/>
          </a:p>
          <a:p>
            <a:r>
              <a:rPr lang="en-US" dirty="0" err="1" smtClean="0"/>
              <a:t>Singkat</a:t>
            </a:r>
            <a:r>
              <a:rPr lang="en-US" dirty="0" smtClean="0"/>
              <a:t>, </a:t>
            </a:r>
            <a:r>
              <a:rPr lang="en-US" dirty="0" err="1" smtClean="0"/>
              <a:t>Padat</a:t>
            </a:r>
            <a:r>
              <a:rPr lang="en-US" dirty="0" smtClean="0"/>
              <a:t>, </a:t>
            </a:r>
            <a:r>
              <a:rPr lang="en-US" dirty="0" err="1" smtClean="0"/>
              <a:t>Akurat</a:t>
            </a:r>
            <a:endParaRPr lang="en-US" dirty="0" smtClean="0"/>
          </a:p>
          <a:p>
            <a:r>
              <a:rPr lang="en-US" dirty="0" err="1" smtClean="0"/>
              <a:t>Penyampaian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lugas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memakai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baku</a:t>
            </a:r>
            <a:endParaRPr lang="en-US" dirty="0" smtClean="0"/>
          </a:p>
          <a:p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memihak</a:t>
            </a:r>
            <a:r>
              <a:rPr lang="en-US" dirty="0" smtClean="0"/>
              <a:t>, yang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memaksakan</a:t>
            </a:r>
            <a:r>
              <a:rPr lang="en-US" dirty="0" smtClean="0"/>
              <a:t> </a:t>
            </a:r>
            <a:r>
              <a:rPr lang="en-US" dirty="0" err="1" smtClean="0"/>
              <a:t>kemauan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Kaidah</a:t>
            </a:r>
            <a:r>
              <a:rPr lang="en-US" b="1" dirty="0" smtClean="0"/>
              <a:t> </a:t>
            </a:r>
            <a:r>
              <a:rPr lang="en-US" b="1" dirty="0" err="1" smtClean="0"/>
              <a:t>Teks</a:t>
            </a:r>
            <a:r>
              <a:rPr lang="en-US" b="1" dirty="0" smtClean="0"/>
              <a:t> </a:t>
            </a:r>
            <a:r>
              <a:rPr lang="en-US" b="1" dirty="0" err="1" smtClean="0"/>
              <a:t>Eksposisi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1. </a:t>
            </a:r>
            <a:r>
              <a:rPr lang="en-US" b="1" dirty="0" err="1" smtClean="0"/>
              <a:t>Konjungsi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b="1" dirty="0" smtClean="0"/>
              <a:t>2. </a:t>
            </a:r>
            <a:r>
              <a:rPr lang="en-US" b="1" dirty="0" err="1" smtClean="0"/>
              <a:t>Pronomina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Pronomina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r>
              <a:rPr lang="en-US" dirty="0" smtClean="0"/>
              <a:t>. </a:t>
            </a:r>
            <a:r>
              <a:rPr lang="en-US" dirty="0" err="1" smtClean="0"/>
              <a:t>Pronomina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(Persona)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r>
              <a:rPr lang="en-US" dirty="0" smtClean="0"/>
              <a:t> yang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(non-persona). </a:t>
            </a:r>
          </a:p>
          <a:p>
            <a:r>
              <a:rPr lang="en-US" b="1" dirty="0" smtClean="0"/>
              <a:t>3. </a:t>
            </a:r>
            <a:r>
              <a:rPr lang="en-US" b="1" dirty="0" err="1" smtClean="0"/>
              <a:t>Leksikal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Leksikal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 </a:t>
            </a:r>
            <a:r>
              <a:rPr lang="en-US" dirty="0" err="1" smtClean="0"/>
              <a:t>Kata</a:t>
            </a:r>
            <a:r>
              <a:rPr lang="en-US" dirty="0" smtClean="0"/>
              <a:t> Benda,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–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Teks</a:t>
            </a:r>
            <a:r>
              <a:rPr lang="en-US" b="1" dirty="0" smtClean="0"/>
              <a:t> </a:t>
            </a:r>
            <a:r>
              <a:rPr lang="en-US" b="1" dirty="0" err="1" smtClean="0"/>
              <a:t>Eksposisi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n-NO" dirty="0" smtClean="0"/>
              <a:t>Teks Ilustrasi, </a:t>
            </a:r>
          </a:p>
          <a:p>
            <a:r>
              <a:rPr lang="nn-NO" dirty="0" smtClean="0"/>
              <a:t>Berita, </a:t>
            </a:r>
          </a:p>
          <a:p>
            <a:r>
              <a:rPr lang="nn-NO" dirty="0" smtClean="0"/>
              <a:t>Perbandingan, </a:t>
            </a:r>
          </a:p>
          <a:p>
            <a:r>
              <a:rPr lang="nn-NO" dirty="0" smtClean="0"/>
              <a:t>Definisi, </a:t>
            </a:r>
          </a:p>
          <a:p>
            <a:r>
              <a:rPr lang="nn-NO" dirty="0" smtClean="0"/>
              <a:t>Teks analisis.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Pengertian</a:t>
            </a:r>
            <a:r>
              <a:rPr lang="en-US" b="1" dirty="0" smtClean="0"/>
              <a:t> </a:t>
            </a:r>
            <a:r>
              <a:rPr lang="en-US" b="1" dirty="0" err="1" smtClean="0"/>
              <a:t>Fakta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yang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mitos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pemastian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khalayak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 smtClean="0"/>
          </a:p>
          <a:p>
            <a:endParaRPr lang="en-US" dirty="0" smtClean="0"/>
          </a:p>
          <a:p>
            <a:pPr fontAlgn="base">
              <a:buNone/>
            </a:pPr>
            <a:r>
              <a:rPr lang="en-US" dirty="0" smtClean="0"/>
              <a:t>	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: </a:t>
            </a:r>
          </a:p>
          <a:p>
            <a:pPr fontAlgn="base"/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teruji</a:t>
            </a:r>
            <a:r>
              <a:rPr lang="en-US" dirty="0" smtClean="0"/>
              <a:t> </a:t>
            </a:r>
            <a:r>
              <a:rPr lang="en-US" dirty="0" err="1" smtClean="0"/>
              <a:t>kebenarannya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khalayak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Memiliki</a:t>
            </a:r>
            <a:r>
              <a:rPr lang="en-US" dirty="0" smtClean="0"/>
              <a:t> data yang </a:t>
            </a:r>
            <a:r>
              <a:rPr lang="en-US" dirty="0" err="1" smtClean="0"/>
              <a:t>akurat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bukti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pendukung</a:t>
            </a:r>
            <a:r>
              <a:rPr lang="en-US" dirty="0" smtClean="0"/>
              <a:t> </a:t>
            </a:r>
            <a:r>
              <a:rPr lang="en-US" dirty="0" err="1" smtClean="0"/>
              <a:t>kebenarannya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pemastian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khalayak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Pengertian</a:t>
            </a:r>
            <a:r>
              <a:rPr lang="en-US" b="1" dirty="0" smtClean="0"/>
              <a:t> </a:t>
            </a:r>
            <a:r>
              <a:rPr lang="en-US" b="1" dirty="0" err="1" smtClean="0"/>
              <a:t>Opini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Opini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, </a:t>
            </a:r>
            <a:r>
              <a:rPr lang="en-US" dirty="0" err="1" smtClean="0"/>
              <a:t>pikiran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yang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sahkan</a:t>
            </a:r>
            <a:r>
              <a:rPr lang="en-US" dirty="0" smtClean="0"/>
              <a:t> </a:t>
            </a:r>
            <a:r>
              <a:rPr lang="en-US" dirty="0" err="1" smtClean="0"/>
              <a:t>kebenarannya</a:t>
            </a:r>
            <a:endParaRPr lang="en-US" dirty="0" smtClean="0"/>
          </a:p>
          <a:p>
            <a:pPr fontAlgn="base"/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opini</a:t>
            </a:r>
            <a:r>
              <a:rPr lang="en-US" dirty="0" smtClean="0"/>
              <a:t> : </a:t>
            </a:r>
          </a:p>
          <a:p>
            <a:pPr fontAlgn="base"/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teruji</a:t>
            </a:r>
            <a:r>
              <a:rPr lang="en-US" dirty="0" smtClean="0"/>
              <a:t> </a:t>
            </a:r>
            <a:r>
              <a:rPr lang="en-US" dirty="0" err="1" smtClean="0"/>
              <a:t>kebenarannya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subyektif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data </a:t>
            </a:r>
            <a:r>
              <a:rPr lang="en-US" dirty="0" err="1" smtClean="0"/>
              <a:t>pendukung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bukti</a:t>
            </a:r>
            <a:r>
              <a:rPr lang="en-US" dirty="0" smtClean="0"/>
              <a:t> yang </a:t>
            </a:r>
            <a:r>
              <a:rPr lang="en-US" dirty="0" err="1" smtClean="0"/>
              <a:t>akurat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peristiwa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klan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48679"/>
            <a:ext cx="7632848" cy="5653961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klan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260649"/>
            <a:ext cx="4623566" cy="650211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1510</TotalTime>
  <Words>237</Words>
  <Application>Microsoft Office PowerPoint</Application>
  <PresentationFormat>On-screen Show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Flow</vt:lpstr>
      <vt:lpstr>Eksposisi</vt:lpstr>
      <vt:lpstr>Eksposisi</vt:lpstr>
      <vt:lpstr>Tujuan teks eksposisi</vt:lpstr>
      <vt:lpstr>Struktur Teks Eksposisi </vt:lpstr>
      <vt:lpstr>Ciri-Ciri Teks Eksposisi</vt:lpstr>
      <vt:lpstr>Kaidah Teks Eksposisi</vt:lpstr>
      <vt:lpstr>Jenis – Jenis Teks Eksposisi</vt:lpstr>
      <vt:lpstr>Pengertian Fakta</vt:lpstr>
      <vt:lpstr>Pengertian Opini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Eksposisi</dc:title>
  <dc:creator>acer</dc:creator>
  <cp:lastModifiedBy>acer</cp:lastModifiedBy>
  <cp:revision>6</cp:revision>
  <dcterms:created xsi:type="dcterms:W3CDTF">2018-10-13T00:33:11Z</dcterms:created>
  <dcterms:modified xsi:type="dcterms:W3CDTF">2019-09-11T05:26:28Z</dcterms:modified>
</cp:coreProperties>
</file>