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DDB065F-B1AC-47E9-A5CA-14302C6F916C}" type="datetimeFigureOut">
              <a:rPr lang="en-US" smtClean="0"/>
              <a:pPr/>
              <a:t>8/21/2019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C2C5049-B7B6-4663-A511-814484CD102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uksinau.id/teks-laporan-hasil-observasi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Menyusun</a:t>
            </a:r>
            <a:r>
              <a:rPr lang="en-US" dirty="0" smtClean="0"/>
              <a:t> </a:t>
            </a:r>
            <a:r>
              <a:rPr lang="en-US" dirty="0" err="1" smtClean="0"/>
              <a:t>ringkasan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r>
              <a:rPr lang="en-US" dirty="0" smtClean="0"/>
              <a:t>.</a:t>
            </a:r>
            <a:endParaRPr lang="en-US" smtClean="0"/>
          </a:p>
          <a:p>
            <a:r>
              <a:rPr lang="en-US" smtClean="0"/>
              <a:t>Menyimpulkan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Menginterprestasi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objektif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Ditulis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 yang </a:t>
            </a:r>
            <a:r>
              <a:rPr lang="en-US" dirty="0" err="1" smtClean="0"/>
              <a:t>ditemukan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saat</a:t>
            </a:r>
            <a:r>
              <a:rPr lang="en-US" dirty="0" smtClean="0"/>
              <a:t> </a:t>
            </a:r>
            <a:r>
              <a:rPr lang="en-US" dirty="0" err="1" smtClean="0"/>
              <a:t>pengamatan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hal-hal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menyimpang</a:t>
            </a:r>
            <a:r>
              <a:rPr lang="en-US" dirty="0" smtClean="0"/>
              <a:t>, </a:t>
            </a:r>
            <a:r>
              <a:rPr lang="en-US" dirty="0" err="1" smtClean="0"/>
              <a:t>dugaan-dugaan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pemihakan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Ditulis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sekumpulan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yang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penjelas</a:t>
            </a:r>
            <a:endParaRPr lang="en-US" dirty="0" smtClean="0"/>
          </a:p>
          <a:p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1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penjelas</a:t>
            </a:r>
            <a:r>
              <a:rPr lang="en-US" dirty="0" smtClean="0"/>
              <a:t> yang </a:t>
            </a:r>
            <a:r>
              <a:rPr lang="en-US" dirty="0" err="1" smtClean="0"/>
              <a:t>berisi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pikiran</a:t>
            </a:r>
            <a:r>
              <a:rPr lang="en-US" dirty="0" smtClean="0"/>
              <a:t> </a:t>
            </a:r>
            <a:r>
              <a:rPr lang="en-US" dirty="0" err="1" smtClean="0"/>
              <a:t>penjelas</a:t>
            </a:r>
            <a:r>
              <a:rPr lang="en-US" dirty="0" smtClean="0"/>
              <a:t> yang </a:t>
            </a:r>
            <a:r>
              <a:rPr lang="en-US" dirty="0" err="1" smtClean="0"/>
              <a:t>menerangkan</a:t>
            </a:r>
            <a:r>
              <a:rPr lang="en-US" dirty="0" smtClean="0"/>
              <a:t> </a:t>
            </a:r>
            <a:r>
              <a:rPr lang="en-US" dirty="0" err="1" smtClean="0"/>
              <a:t>gagasan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err="1" smtClean="0"/>
              <a:t>Paragraf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Deduktif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gagasan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endParaRPr lang="en-US" b="1" dirty="0" smtClean="0"/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 </a:t>
            </a:r>
            <a:r>
              <a:rPr lang="en-US" b="1" dirty="0" err="1" smtClean="0"/>
              <a:t>Induktif</a:t>
            </a:r>
            <a:endParaRPr lang="en-US" b="1" dirty="0" smtClean="0"/>
          </a:p>
          <a:p>
            <a:pPr>
              <a:buNone/>
            </a:pPr>
            <a:r>
              <a:rPr lang="en-US" b="1" dirty="0" smtClean="0"/>
              <a:t>	</a:t>
            </a:r>
            <a:r>
              <a:rPr lang="en-US" dirty="0" smtClean="0"/>
              <a:t> 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gagasan</a:t>
            </a:r>
            <a:r>
              <a:rPr lang="en-US" dirty="0" smtClean="0"/>
              <a:t> </a:t>
            </a:r>
            <a:r>
              <a:rPr lang="en-US" dirty="0" err="1" smtClean="0"/>
              <a:t>pokok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endParaRPr lang="en-US" b="1" dirty="0" smtClean="0"/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Campuran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deduktif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induktif</a:t>
            </a:r>
            <a:r>
              <a:rPr lang="en-US" dirty="0" smtClean="0"/>
              <a:t>.</a:t>
            </a:r>
            <a:endParaRPr lang="en-US" b="1" dirty="0" smtClean="0"/>
          </a:p>
          <a:p>
            <a:endParaRPr lang="en-US" b="1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 err="1" smtClean="0"/>
              <a:t>Jenis-Jenis</a:t>
            </a:r>
            <a:r>
              <a:rPr lang="en-US" b="0" dirty="0" smtClean="0"/>
              <a:t> </a:t>
            </a:r>
            <a:r>
              <a:rPr lang="en-US" b="0" dirty="0" err="1" smtClean="0"/>
              <a:t>Paragraf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Langkah</a:t>
            </a:r>
            <a:r>
              <a:rPr lang="en-US" b="1" dirty="0" smtClean="0"/>
              <a:t> </a:t>
            </a:r>
            <a:r>
              <a:rPr lang="en-US" b="1" dirty="0" err="1" smtClean="0"/>
              <a:t>Menyusun</a:t>
            </a:r>
            <a:r>
              <a:rPr lang="en-US" b="1" dirty="0" smtClean="0"/>
              <a:t> </a:t>
            </a:r>
            <a:r>
              <a:rPr lang="en-US" b="1" dirty="0" err="1" smtClean="0"/>
              <a:t>Teks</a:t>
            </a:r>
            <a:r>
              <a:rPr lang="en-US" b="1" dirty="0" smtClean="0"/>
              <a:t> </a:t>
            </a:r>
            <a:r>
              <a:rPr lang="en-US" b="1" dirty="0" err="1" smtClean="0"/>
              <a:t>Laporan</a:t>
            </a:r>
            <a:r>
              <a:rPr lang="en-US" b="1" dirty="0" smtClean="0"/>
              <a:t>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Observasi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dirty="0"/>
          </a:p>
          <a:p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judul</a:t>
            </a:r>
            <a:r>
              <a:rPr lang="en-US" dirty="0"/>
              <a:t> </a:t>
            </a:r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.</a:t>
            </a:r>
          </a:p>
          <a:p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kerangka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yang </a:t>
            </a:r>
            <a:r>
              <a:rPr lang="en-US" dirty="0" err="1"/>
              <a:t>condong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pembuatan</a:t>
            </a:r>
            <a:r>
              <a:rPr lang="en-US" dirty="0"/>
              <a:t> </a:t>
            </a:r>
            <a:r>
              <a:rPr lang="en-US" dirty="0" err="1"/>
              <a:t>gagasan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pengamatan</a:t>
            </a:r>
            <a:r>
              <a:rPr lang="en-US" dirty="0"/>
              <a:t>.</a:t>
            </a:r>
          </a:p>
          <a:p>
            <a:r>
              <a:rPr lang="en-US" dirty="0" err="1"/>
              <a:t>Menyusun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gagasan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dibuat</a:t>
            </a:r>
            <a:r>
              <a:rPr lang="en-US" dirty="0"/>
              <a:t>,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pernyataan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.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klasifikasi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, </a:t>
            </a:r>
            <a:r>
              <a:rPr lang="en-US" dirty="0" err="1"/>
              <a:t>langkah</a:t>
            </a:r>
            <a:r>
              <a:rPr lang="en-US" dirty="0"/>
              <a:t> </a:t>
            </a:r>
            <a:r>
              <a:rPr lang="en-US" dirty="0" err="1"/>
              <a:t>berikutnya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menjabarkan</a:t>
            </a:r>
            <a:r>
              <a:rPr lang="en-US" dirty="0"/>
              <a:t> </a:t>
            </a:r>
            <a:r>
              <a:rPr lang="en-US" dirty="0" err="1"/>
              <a:t>klasifikasi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pengamatan</a:t>
            </a:r>
            <a:endParaRPr lang="en-US" dirty="0"/>
          </a:p>
          <a:p>
            <a:r>
              <a:rPr lang="en-US" dirty="0" err="1"/>
              <a:t>Meneliti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penulisan</a:t>
            </a:r>
            <a:r>
              <a:rPr lang="en-US" dirty="0"/>
              <a:t> </a:t>
            </a:r>
            <a:r>
              <a:rPr lang="en-US" dirty="0" err="1"/>
              <a:t>teks</a:t>
            </a:r>
            <a:r>
              <a:rPr lang="en-US" dirty="0"/>
              <a:t>,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</a:t>
            </a:r>
            <a:r>
              <a:rPr lang="en-US" dirty="0" err="1"/>
              <a:t>janggal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penulisan</a:t>
            </a:r>
            <a:r>
              <a:rPr lang="en-US" dirty="0"/>
              <a:t>, </a:t>
            </a:r>
            <a:r>
              <a:rPr lang="en-US" dirty="0" err="1"/>
              <a:t>segera</a:t>
            </a:r>
            <a:r>
              <a:rPr lang="en-US" dirty="0"/>
              <a:t> </a:t>
            </a:r>
            <a:r>
              <a:rPr lang="en-US" dirty="0" err="1"/>
              <a:t>perbaiki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S</a:t>
            </a:r>
            <a:r>
              <a:rPr lang="en-US" dirty="0" err="1" smtClean="0"/>
              <a:t>yarat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kriteria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laporan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observasi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>
                <a:hlinkClick r:id="rId2" tooltip="struktur teks"/>
              </a:rPr>
              <a:t>struktur</a:t>
            </a:r>
            <a:r>
              <a:rPr lang="en-US" dirty="0" smtClean="0">
                <a:hlinkClick r:id="rId2" tooltip="struktur teks"/>
              </a:rPr>
              <a:t> </a:t>
            </a:r>
            <a:r>
              <a:rPr lang="en-US" dirty="0" err="1" smtClean="0">
                <a:hlinkClick r:id="rId2" tooltip="struktur teks"/>
              </a:rPr>
              <a:t>teks</a:t>
            </a:r>
            <a:r>
              <a:rPr lang="en-US" dirty="0" smtClean="0"/>
              <a:t> yang </a:t>
            </a:r>
            <a:r>
              <a:rPr lang="en-US" dirty="0" err="1" smtClean="0"/>
              <a:t>urut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. (</a:t>
            </a:r>
            <a:r>
              <a:rPr lang="en-US" dirty="0" err="1" smtClean="0"/>
              <a:t>pernyataan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, </a:t>
            </a:r>
            <a:r>
              <a:rPr lang="en-US" dirty="0" err="1" smtClean="0"/>
              <a:t>deskripsi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, </a:t>
            </a:r>
            <a:r>
              <a:rPr lang="en-US" dirty="0" err="1" smtClean="0"/>
              <a:t>deskripsi</a:t>
            </a:r>
            <a:r>
              <a:rPr lang="en-US" dirty="0" smtClean="0"/>
              <a:t> </a:t>
            </a:r>
            <a:r>
              <a:rPr lang="en-US" dirty="0" err="1" smtClean="0"/>
              <a:t>manfaat</a:t>
            </a:r>
            <a:r>
              <a:rPr lang="en-US" dirty="0" smtClean="0"/>
              <a:t>)</a:t>
            </a:r>
          </a:p>
          <a:p>
            <a:r>
              <a:rPr lang="en-US" dirty="0" smtClean="0"/>
              <a:t>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opini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menjelaskan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fakta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119</TotalTime>
  <Words>233</Words>
  <Application>Microsoft Office PowerPoint</Application>
  <PresentationFormat>On-screen Show (4:3)</PresentationFormat>
  <Paragraphs>30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Concourse</vt:lpstr>
      <vt:lpstr>Menyusun Laporan Hasil Observasi</vt:lpstr>
      <vt:lpstr>Menginterprestasi laporan hasil observasi</vt:lpstr>
      <vt:lpstr>Ciri Laporan Hasil Observasi</vt:lpstr>
      <vt:lpstr>Paragraf</vt:lpstr>
      <vt:lpstr>Jenis-Jenis Paragraf</vt:lpstr>
      <vt:lpstr>Langkah Menyusun Teks Laporan Hasil Observasi</vt:lpstr>
      <vt:lpstr>Syarat atau kriteria teks laporan hasil observasi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Menyusun Laporan Hasil Observasi</dc:title>
  <dc:creator>acer</dc:creator>
  <cp:lastModifiedBy>acer</cp:lastModifiedBy>
  <cp:revision>5</cp:revision>
  <dcterms:created xsi:type="dcterms:W3CDTF">2018-07-23T02:55:22Z</dcterms:created>
  <dcterms:modified xsi:type="dcterms:W3CDTF">2019-08-21T01:29:28Z</dcterms:modified>
</cp:coreProperties>
</file>